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3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6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5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6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5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0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34A57-CB35-4A38-982B-CFACA4164E04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F6410-0092-4127-9D98-ACB7FA56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686800" cy="5410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Michelle </a:t>
            </a:r>
            <a:r>
              <a:rPr lang="en-US" dirty="0" err="1" smtClean="0">
                <a:solidFill>
                  <a:schemeClr val="tx1"/>
                </a:solidFill>
              </a:rPr>
              <a:t>Dufault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Elizabeth Griffin and the Rhesus monkey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Remembering Karen </a:t>
            </a:r>
            <a:r>
              <a:rPr lang="en-US" dirty="0" err="1">
                <a:solidFill>
                  <a:schemeClr val="tx1"/>
                </a:solidFill>
              </a:rPr>
              <a:t>Wetterhahn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Methanol accidents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Sheri </a:t>
            </a:r>
            <a:r>
              <a:rPr lang="en-US" dirty="0" err="1" smtClean="0">
                <a:solidFill>
                  <a:schemeClr val="tx1"/>
                </a:solidFill>
              </a:rPr>
              <a:t>Sangji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For each incident, in paragraph form: 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Name, age, location of accident.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caused the accident?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Was a lab safety rule was broken?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injuries occurred?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many people were injured?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04800"/>
            <a:ext cx="648658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Lab Accidents are NOT funny!!</a:t>
            </a:r>
            <a:endParaRPr lang="en-US" sz="4000" dirty="0"/>
          </a:p>
        </p:txBody>
      </p:sp>
      <p:pic>
        <p:nvPicPr>
          <p:cNvPr id="1026" name="Picture 2" descr="Chem Lab Explo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1473"/>
            <a:ext cx="3276600" cy="39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8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Bowers</dc:creator>
  <cp:lastModifiedBy>Rebecca Bowers</cp:lastModifiedBy>
  <cp:revision>6</cp:revision>
  <dcterms:created xsi:type="dcterms:W3CDTF">2013-08-08T14:59:53Z</dcterms:created>
  <dcterms:modified xsi:type="dcterms:W3CDTF">2017-01-09T00:52:03Z</dcterms:modified>
</cp:coreProperties>
</file>