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0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7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5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1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2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4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DF5A-A323-4337-B0D1-0BBD3E4B15FA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3C67-E237-4E54-B571-802D7F5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Reaction Rates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Chemical Reaction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reactions can occur at different speeds</a:t>
            </a:r>
          </a:p>
          <a:p>
            <a:r>
              <a:rPr lang="en-US" dirty="0" smtClean="0"/>
              <a:t>Some are fast (like explosions)</a:t>
            </a:r>
          </a:p>
          <a:p>
            <a:r>
              <a:rPr lang="en-US" dirty="0" smtClean="0"/>
              <a:t>Some are slower</a:t>
            </a:r>
          </a:p>
          <a:p>
            <a:pPr lvl="1"/>
            <a:r>
              <a:rPr lang="en-US" dirty="0" smtClean="0"/>
              <a:t>Yeast and 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Can we change the rates of reactions?</a:t>
            </a:r>
          </a:p>
        </p:txBody>
      </p:sp>
    </p:spTree>
    <p:extLst>
      <p:ext uri="{BB962C8B-B14F-4D97-AF65-F5344CB8AC3E}">
        <p14:creationId xmlns:p14="http://schemas.microsoft.com/office/powerpoint/2010/main" val="286345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 speed can be affected by several factors: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Temperature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Surface area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Concentration</a:t>
            </a:r>
            <a:endParaRPr lang="en-US" dirty="0"/>
          </a:p>
        </p:txBody>
      </p:sp>
      <p:pic>
        <p:nvPicPr>
          <p:cNvPr id="1026" name="Picture 2" descr="C:\Users\finleyl\AppData\Local\Microsoft\Windows\Temporary Internet Files\Content.IE5\1SW25BQM\MC900238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1130198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148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83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reactions proceed faster at higher temperatures.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Particles are moving faster, so they collide more and have more of a chance to react.</a:t>
            </a:r>
          </a:p>
        </p:txBody>
      </p:sp>
    </p:spTree>
    <p:extLst>
      <p:ext uri="{BB962C8B-B14F-4D97-AF65-F5344CB8AC3E}">
        <p14:creationId xmlns:p14="http://schemas.microsoft.com/office/powerpoint/2010/main" val="427216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Surface Area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Surface area </a:t>
            </a:r>
            <a:r>
              <a:rPr lang="en-US" dirty="0" smtClean="0"/>
              <a:t>is the area  (length x width) of an object</a:t>
            </a:r>
          </a:p>
          <a:p>
            <a:r>
              <a:rPr lang="en-US" dirty="0" smtClean="0"/>
              <a:t>The smaller an object is, the more surface area it has compared to its volume.</a:t>
            </a:r>
          </a:p>
          <a:p>
            <a:pPr lvl="1"/>
            <a:r>
              <a:rPr lang="en-US" dirty="0" smtClean="0"/>
              <a:t>If you put a whole potato in water to boil, how much of it is in contact with the water?</a:t>
            </a:r>
          </a:p>
          <a:p>
            <a:pPr lvl="1"/>
            <a:r>
              <a:rPr lang="en-US" dirty="0" smtClean="0"/>
              <a:t>What if you cut it up? Would this speed up its cooking time? Why?</a:t>
            </a:r>
            <a:endParaRPr lang="en-US" dirty="0"/>
          </a:p>
        </p:txBody>
      </p:sp>
      <p:pic>
        <p:nvPicPr>
          <p:cNvPr id="2050" name="Picture 2" descr="C:\Users\finleyl\AppData\Local\Microsoft\Windows\Temporary Internet Files\Content.IE5\JW84ZN9K\MC900331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795604" cy="14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78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Concentration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concentration </a:t>
            </a:r>
            <a:r>
              <a:rPr lang="en-US" dirty="0" smtClean="0"/>
              <a:t>of a substance refers to how much of it there is in a given volume.</a:t>
            </a:r>
          </a:p>
          <a:p>
            <a:r>
              <a:rPr lang="en-US" dirty="0" smtClean="0"/>
              <a:t>Kind of like density!</a:t>
            </a:r>
          </a:p>
          <a:p>
            <a:r>
              <a:rPr lang="en-US" dirty="0" smtClean="0"/>
              <a:t>Typically, higher concentrations of reactants react faster than lower concentrations.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808" y="4515394"/>
            <a:ext cx="4916385" cy="2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10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Catalysts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catalyst </a:t>
            </a:r>
            <a:r>
              <a:rPr lang="en-US" dirty="0" smtClean="0"/>
              <a:t>is a substance that is used to speed up reactions</a:t>
            </a:r>
          </a:p>
          <a:p>
            <a:r>
              <a:rPr lang="en-US" dirty="0" smtClean="0"/>
              <a:t>One specific type of catalyst is called an </a:t>
            </a:r>
            <a:r>
              <a:rPr lang="en-US" b="1" dirty="0" smtClean="0"/>
              <a:t>enzyme</a:t>
            </a:r>
            <a:endParaRPr lang="en-US" dirty="0" smtClean="0"/>
          </a:p>
          <a:p>
            <a:pPr lvl="1"/>
            <a:r>
              <a:rPr lang="en-US" dirty="0" smtClean="0"/>
              <a:t>Ex: digestive enzymes help your body chemically break down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0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Reaction Rates</vt:lpstr>
      <vt:lpstr>Chemical Reaction Rates</vt:lpstr>
      <vt:lpstr>Reaction Rates</vt:lpstr>
      <vt:lpstr>Temperature</vt:lpstr>
      <vt:lpstr>Surface Area</vt:lpstr>
      <vt:lpstr>Concentration</vt:lpstr>
      <vt:lpstr>Catalysts</vt:lpstr>
    </vt:vector>
  </TitlesOfParts>
  <Company>GCSSD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Rates</dc:title>
  <dc:creator>Laura B. Finley</dc:creator>
  <cp:lastModifiedBy>Rebecca Bowers</cp:lastModifiedBy>
  <cp:revision>10</cp:revision>
  <dcterms:created xsi:type="dcterms:W3CDTF">2012-11-08T01:39:00Z</dcterms:created>
  <dcterms:modified xsi:type="dcterms:W3CDTF">2017-04-03T15:30:29Z</dcterms:modified>
</cp:coreProperties>
</file>