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69" r:id="rId12"/>
    <p:sldId id="271" r:id="rId13"/>
    <p:sldId id="272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0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2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1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9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264D-F6A2-475A-9651-EBFC1120F6D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861C-2944-4379-9C7A-E7BA7AE08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983037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Development of Atomic Theory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Gold-foil Experiment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556"/>
            <a:ext cx="8514080" cy="46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7950" y="4191000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4800" y="304800"/>
            <a:ext cx="7696200" cy="3124200"/>
          </a:xfrm>
          <a:prstGeom prst="wedgeRoundRectCallout">
            <a:avLst>
              <a:gd name="adj1" fmla="val 24998"/>
              <a:gd name="adj2" fmla="val 8933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572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oefler Text Regular" pitchFamily="18" charset="0"/>
              </a:rPr>
              <a:t>“It was quite the most incredible event that has ever happened to me in my life. It was almost as incredible as if you had fired a 15-inch shell at a piece of tissue paper and it came back and hit you.”</a:t>
            </a:r>
            <a:endParaRPr lang="en-US" sz="3200" dirty="0">
              <a:latin typeface="Hoefler Text Regu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6404"/>
            <a:ext cx="7886700" cy="1325563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Bohr model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60" y="1621967"/>
            <a:ext cx="4868839" cy="48053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1913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Electrons only in certain energy levels (or </a:t>
            </a:r>
            <a:r>
              <a:rPr lang="en-US" sz="3200" b="1" dirty="0" smtClean="0">
                <a:solidFill>
                  <a:schemeClr val="bg1"/>
                </a:solidFill>
              </a:rPr>
              <a:t>shells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Each level holds a certain number of </a:t>
            </a:r>
            <a:r>
              <a:rPr lang="en-US" sz="3200" dirty="0" smtClean="0">
                <a:solidFill>
                  <a:schemeClr val="bg1"/>
                </a:solidFill>
              </a:rPr>
              <a:t>electrons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“planetary” model of atom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27" y="167238"/>
            <a:ext cx="3589762" cy="311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94873"/>
            <a:ext cx="3934247" cy="29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Electron Cloud Model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0"/>
            <a:ext cx="4438650" cy="50139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Developed in 1925 by Heisenberg and </a:t>
            </a:r>
            <a:r>
              <a:rPr lang="en-US" sz="3200" dirty="0" smtClean="0">
                <a:solidFill>
                  <a:schemeClr val="bg1"/>
                </a:solidFill>
              </a:rPr>
              <a:t>Schrodinger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Bohr’s model could not explain all electron </a:t>
            </a:r>
            <a:r>
              <a:rPr lang="en-US" sz="3200" dirty="0" smtClean="0">
                <a:solidFill>
                  <a:schemeClr val="bg1"/>
                </a:solidFill>
              </a:rPr>
              <a:t>behavior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Shows movement of electrons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5" y="2286000"/>
            <a:ext cx="4259707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4" y="1352006"/>
            <a:ext cx="2282025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2326318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15" y="3697633"/>
            <a:ext cx="18192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1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James Chadwick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1932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Discovered the </a:t>
            </a:r>
            <a:r>
              <a:rPr lang="en-US" sz="3200" b="1" dirty="0" smtClean="0">
                <a:solidFill>
                  <a:schemeClr val="bg1"/>
                </a:solidFill>
              </a:rPr>
              <a:t>neutron </a:t>
            </a:r>
            <a:r>
              <a:rPr lang="en-US" sz="3200" dirty="0" smtClean="0">
                <a:solidFill>
                  <a:schemeClr val="bg1"/>
                </a:solidFill>
              </a:rPr>
              <a:t>by comparing proton mass to atomic mass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895600"/>
            <a:ext cx="4588477" cy="36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76165"/>
            <a:ext cx="7886700" cy="132556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Democritus (Philosopher)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8" t="5324" r="1878"/>
          <a:stretch/>
        </p:blipFill>
        <p:spPr>
          <a:xfrm>
            <a:off x="64953" y="1371600"/>
            <a:ext cx="90267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Democritus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8724"/>
            <a:ext cx="8229600" cy="487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5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6"/>
            <a:ext cx="6991350" cy="132556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Dalton (Chemist)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8392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1808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Revised atomic theory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Atoms cannot be divided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All atoms of a given element are exactly </a:t>
            </a:r>
            <a:r>
              <a:rPr lang="en-US" sz="4000" dirty="0" smtClean="0">
                <a:solidFill>
                  <a:schemeClr val="bg1"/>
                </a:solidFill>
              </a:rPr>
              <a:t>alike (same size, shape, weight)</a:t>
            </a:r>
            <a:endParaRPr lang="en-US" sz="4000" dirty="0" smtClean="0">
              <a:solidFill>
                <a:schemeClr val="bg1"/>
              </a:solidFill>
            </a:endParaRP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Atoms of different elements join to form </a:t>
            </a:r>
            <a:r>
              <a:rPr lang="en-US" sz="4000" b="1" dirty="0" smtClean="0">
                <a:solidFill>
                  <a:schemeClr val="bg1"/>
                </a:solidFill>
              </a:rPr>
              <a:t>compounds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4789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9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2556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Dalton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638799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Now known as the </a:t>
            </a:r>
            <a:r>
              <a:rPr lang="en-US" sz="3900" b="1" u="sng" dirty="0" smtClean="0">
                <a:solidFill>
                  <a:schemeClr val="bg1"/>
                </a:solidFill>
              </a:rPr>
              <a:t>Law </a:t>
            </a:r>
            <a:r>
              <a:rPr lang="en-US" sz="3900" b="1" u="sng" dirty="0" smtClean="0">
                <a:solidFill>
                  <a:schemeClr val="bg1"/>
                </a:solidFill>
              </a:rPr>
              <a:t>of definite proportions</a:t>
            </a:r>
            <a:r>
              <a:rPr lang="en-US" sz="3900" dirty="0" smtClean="0">
                <a:solidFill>
                  <a:schemeClr val="bg1"/>
                </a:solidFill>
              </a:rPr>
              <a:t>: a chemical compound always contains the same elements in the same </a:t>
            </a:r>
            <a:r>
              <a:rPr lang="en-US" sz="3900" dirty="0" smtClean="0">
                <a:solidFill>
                  <a:schemeClr val="bg1"/>
                </a:solidFill>
              </a:rPr>
              <a:t>proportions</a:t>
            </a:r>
          </a:p>
          <a:p>
            <a:endParaRPr lang="en-US" sz="3900" dirty="0" smtClean="0">
              <a:solidFill>
                <a:schemeClr val="bg1"/>
              </a:solidFill>
            </a:endParaRPr>
          </a:p>
          <a:p>
            <a:r>
              <a:rPr lang="en-US" sz="3900" dirty="0" smtClean="0">
                <a:solidFill>
                  <a:schemeClr val="bg1"/>
                </a:solidFill>
              </a:rPr>
              <a:t>Unlike Democritus…</a:t>
            </a:r>
            <a:r>
              <a:rPr lang="en-US" sz="3900" dirty="0" smtClean="0">
                <a:solidFill>
                  <a:schemeClr val="bg1"/>
                </a:solidFill>
              </a:rPr>
              <a:t>Dalton </a:t>
            </a:r>
            <a:r>
              <a:rPr lang="en-US" sz="3900" dirty="0" smtClean="0">
                <a:solidFill>
                  <a:schemeClr val="bg1"/>
                </a:solidFill>
              </a:rPr>
              <a:t>Had </a:t>
            </a:r>
            <a:r>
              <a:rPr lang="en-US" sz="4000" dirty="0" smtClean="0">
                <a:solidFill>
                  <a:schemeClr val="bg1"/>
                </a:solidFill>
              </a:rPr>
              <a:t>Experimental evidence</a:t>
            </a:r>
          </a:p>
          <a:p>
            <a:endParaRPr lang="en-US" sz="3900" dirty="0" smtClean="0">
              <a:solidFill>
                <a:schemeClr val="bg1"/>
              </a:solidFill>
            </a:endParaRPr>
          </a:p>
          <a:p>
            <a:r>
              <a:rPr lang="en-US" sz="3900" dirty="0" smtClean="0">
                <a:solidFill>
                  <a:schemeClr val="bg1"/>
                </a:solidFill>
              </a:rPr>
              <a:t>Dalton’s model: atoms are small, solid, indestructible spheres</a:t>
            </a:r>
          </a:p>
          <a:p>
            <a:endParaRPr lang="en-US" sz="39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Chemical reactions are just atoms being rearranged (combined, separated)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JJ Thomson (Physicist)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5943600" cy="50371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1897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Cathode ray experiment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He found that cathode rays were made of negatively charged particles from inside atoms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This showed that atoms could be divided into smaller parts! (electrons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Thus, he discovered the first subatomic particle!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0" y="0"/>
            <a:ext cx="2726140" cy="433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0690" y="4535863"/>
            <a:ext cx="3306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 called the particle “corpuscles” instead of electrons!  Scientists changed the name later.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Cathode-ray Tube Experiment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JJ Thomson’s Plum </a:t>
            </a:r>
            <a:r>
              <a:rPr lang="en-US" sz="4000" dirty="0" smtClean="0">
                <a:solidFill>
                  <a:schemeClr val="bg1"/>
                </a:solidFill>
              </a:rPr>
              <a:t>Pudding Model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Electrons (negatively charged) are spread throughout the atom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76599"/>
            <a:ext cx="49339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51436"/>
            <a:ext cx="3196988" cy="31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</a:rPr>
              <a:t>Rutherford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5625"/>
            <a:ext cx="828675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1899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Atoms have a dense, positively charged nucleus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Developed his theory based on the gold-foil experiment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New model of the atom has electrons orbiting the positive </a:t>
            </a:r>
            <a:r>
              <a:rPr lang="en-US" sz="4000" dirty="0" smtClean="0">
                <a:solidFill>
                  <a:schemeClr val="bg1"/>
                </a:solidFill>
              </a:rPr>
              <a:t>nucleus (planetary model)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265176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89" y="1537016"/>
            <a:ext cx="1522142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17821</TotalTime>
  <Words>319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Hoefler Text Regular</vt:lpstr>
      <vt:lpstr>Office Theme</vt:lpstr>
      <vt:lpstr>Development of Atomic Theory</vt:lpstr>
      <vt:lpstr>Democritus (Philosopher)</vt:lpstr>
      <vt:lpstr>Democritus</vt:lpstr>
      <vt:lpstr>Dalton (Chemist)</vt:lpstr>
      <vt:lpstr>Dalton</vt:lpstr>
      <vt:lpstr>JJ Thomson (Physicist)</vt:lpstr>
      <vt:lpstr>Cathode-ray Tube Experiment</vt:lpstr>
      <vt:lpstr>JJ Thomson’s Plum Pudding Model</vt:lpstr>
      <vt:lpstr>Rutherford</vt:lpstr>
      <vt:lpstr>Gold-foil Experiment</vt:lpstr>
      <vt:lpstr>PowerPoint Presentation</vt:lpstr>
      <vt:lpstr>Bohr model</vt:lpstr>
      <vt:lpstr>Electron Cloud Model</vt:lpstr>
      <vt:lpstr>James Chadwick</vt:lpstr>
    </vt:vector>
  </TitlesOfParts>
  <Company>GCSSD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Atomic Theory</dc:title>
  <dc:creator>Laura B. Finley</dc:creator>
  <cp:lastModifiedBy>Rebecca Bowers</cp:lastModifiedBy>
  <cp:revision>45</cp:revision>
  <dcterms:created xsi:type="dcterms:W3CDTF">2012-09-29T22:35:45Z</dcterms:created>
  <dcterms:modified xsi:type="dcterms:W3CDTF">2017-03-06T03:31:43Z</dcterms:modified>
</cp:coreProperties>
</file>