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FA7B-5CFD-4959-B0F5-6E9FD0956E9B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C111-2693-47A8-84D3-61A9397B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9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FA7B-5CFD-4959-B0F5-6E9FD0956E9B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C111-2693-47A8-84D3-61A9397B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8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FA7B-5CFD-4959-B0F5-6E9FD0956E9B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C111-2693-47A8-84D3-61A9397B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9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FA7B-5CFD-4959-B0F5-6E9FD0956E9B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C111-2693-47A8-84D3-61A9397B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3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FA7B-5CFD-4959-B0F5-6E9FD0956E9B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C111-2693-47A8-84D3-61A9397B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6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FA7B-5CFD-4959-B0F5-6E9FD0956E9B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C111-2693-47A8-84D3-61A9397B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8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FA7B-5CFD-4959-B0F5-6E9FD0956E9B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C111-2693-47A8-84D3-61A9397B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14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FA7B-5CFD-4959-B0F5-6E9FD0956E9B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C111-2693-47A8-84D3-61A9397B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3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FA7B-5CFD-4959-B0F5-6E9FD0956E9B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C111-2693-47A8-84D3-61A9397B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3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FA7B-5CFD-4959-B0F5-6E9FD0956E9B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C111-2693-47A8-84D3-61A9397B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1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FA7B-5CFD-4959-B0F5-6E9FD0956E9B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C111-2693-47A8-84D3-61A9397B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8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6FA7B-5CFD-4959-B0F5-6E9FD0956E9B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1C111-2693-47A8-84D3-61A9397B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2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Compound Formulas and Names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1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Ionic Compounds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Positive ion (the </a:t>
            </a:r>
            <a:r>
              <a:rPr lang="en-US" sz="5400" b="1" dirty="0" smtClean="0"/>
              <a:t>metal</a:t>
            </a:r>
            <a:r>
              <a:rPr lang="en-US" sz="5400" dirty="0" smtClean="0"/>
              <a:t>)</a:t>
            </a:r>
          </a:p>
          <a:p>
            <a:pPr lvl="1"/>
            <a:r>
              <a:rPr lang="en-US" sz="5400" b="1" dirty="0" err="1" smtClean="0"/>
              <a:t>Cation</a:t>
            </a:r>
            <a:endParaRPr lang="en-US" sz="5400" b="1" dirty="0" smtClean="0"/>
          </a:p>
          <a:p>
            <a:r>
              <a:rPr lang="en-US" sz="5400" dirty="0" smtClean="0"/>
              <a:t>Negative ion (the </a:t>
            </a:r>
            <a:r>
              <a:rPr lang="en-US" sz="5400" b="1" dirty="0" smtClean="0"/>
              <a:t>nonmetal</a:t>
            </a:r>
            <a:r>
              <a:rPr lang="en-US" sz="5400" dirty="0" smtClean="0"/>
              <a:t>)</a:t>
            </a:r>
          </a:p>
          <a:p>
            <a:pPr lvl="1"/>
            <a:r>
              <a:rPr lang="en-US" sz="5400" b="1" dirty="0" smtClean="0"/>
              <a:t>Anion</a:t>
            </a:r>
          </a:p>
        </p:txBody>
      </p:sp>
    </p:spTree>
    <p:extLst>
      <p:ext uri="{BB962C8B-B14F-4D97-AF65-F5344CB8AC3E}">
        <p14:creationId xmlns:p14="http://schemas.microsoft.com/office/powerpoint/2010/main" val="11349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Naming Ionic Compounds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metal (</a:t>
            </a:r>
            <a:r>
              <a:rPr lang="en-US" b="1" dirty="0" err="1" smtClean="0"/>
              <a:t>cation</a:t>
            </a:r>
            <a:r>
              <a:rPr lang="en-US" dirty="0" smtClean="0"/>
              <a:t>) first</a:t>
            </a:r>
          </a:p>
          <a:p>
            <a:pPr lvl="1"/>
            <a:r>
              <a:rPr lang="en-US" dirty="0" smtClean="0"/>
              <a:t>Just name the element</a:t>
            </a:r>
          </a:p>
          <a:p>
            <a:r>
              <a:rPr lang="en-US" dirty="0" smtClean="0"/>
              <a:t>Nonmetals (</a:t>
            </a:r>
            <a:r>
              <a:rPr lang="en-US" b="1" dirty="0" smtClean="0"/>
              <a:t>anions</a:t>
            </a:r>
            <a:r>
              <a:rPr lang="en-US" dirty="0" smtClean="0"/>
              <a:t>) are second</a:t>
            </a:r>
          </a:p>
          <a:p>
            <a:pPr lvl="1"/>
            <a:r>
              <a:rPr lang="en-US" dirty="0" smtClean="0"/>
              <a:t>Altered name of the element</a:t>
            </a:r>
          </a:p>
          <a:p>
            <a:pPr lvl="1"/>
            <a:r>
              <a:rPr lang="en-US" dirty="0" smtClean="0"/>
              <a:t>Change ending to –ide</a:t>
            </a:r>
          </a:p>
          <a:p>
            <a:r>
              <a:rPr lang="en-US" dirty="0" smtClean="0"/>
              <a:t>Examples: </a:t>
            </a:r>
            <a:r>
              <a:rPr lang="en-US" dirty="0" err="1" smtClean="0"/>
              <a:t>NaCl</a:t>
            </a:r>
            <a:r>
              <a:rPr lang="en-US" dirty="0" smtClean="0"/>
              <a:t> (sodium chloride), </a:t>
            </a:r>
            <a:r>
              <a:rPr lang="en-US" dirty="0" err="1" smtClean="0"/>
              <a:t>CaO</a:t>
            </a:r>
            <a:r>
              <a:rPr lang="en-US" dirty="0" smtClean="0"/>
              <a:t> (calcium oxide)</a:t>
            </a:r>
          </a:p>
          <a:p>
            <a:r>
              <a:rPr lang="en-US" dirty="0" smtClean="0"/>
              <a:t>What would be the name of </a:t>
            </a:r>
            <a:r>
              <a:rPr lang="en-US" dirty="0" err="1" smtClean="0"/>
              <a:t>MgS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0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following compounds:</a:t>
            </a:r>
          </a:p>
          <a:p>
            <a:pPr lvl="1"/>
            <a:r>
              <a:rPr lang="en-US" dirty="0" err="1" smtClean="0"/>
              <a:t>LiF</a:t>
            </a:r>
            <a:endParaRPr lang="en-US" dirty="0" smtClean="0"/>
          </a:p>
          <a:p>
            <a:pPr lvl="1"/>
            <a:r>
              <a:rPr lang="en-US" dirty="0" err="1" smtClean="0"/>
              <a:t>KBr</a:t>
            </a:r>
            <a:endParaRPr lang="en-US" dirty="0" smtClean="0"/>
          </a:p>
          <a:p>
            <a:pPr lvl="1"/>
            <a:r>
              <a:rPr lang="en-US" dirty="0" err="1" smtClean="0"/>
              <a:t>BaO</a:t>
            </a:r>
            <a:endParaRPr lang="en-US" dirty="0" smtClean="0"/>
          </a:p>
          <a:p>
            <a:pPr lvl="1"/>
            <a:r>
              <a:rPr lang="en-US" dirty="0" err="1" smtClean="0"/>
              <a:t>AlN</a:t>
            </a:r>
            <a:endParaRPr lang="en-US" dirty="0" smtClean="0"/>
          </a:p>
          <a:p>
            <a:pPr lvl="1"/>
            <a:r>
              <a:rPr lang="en-US" dirty="0" err="1" smtClean="0"/>
              <a:t>BeS</a:t>
            </a:r>
            <a:endParaRPr lang="en-US" dirty="0" smtClean="0"/>
          </a:p>
          <a:p>
            <a:pPr lvl="1"/>
            <a:r>
              <a:rPr lang="en-US" dirty="0" smtClean="0"/>
              <a:t>Ca</a:t>
            </a:r>
            <a:r>
              <a:rPr lang="en-US" baseline="-25000" dirty="0" smtClean="0"/>
              <a:t>2</a:t>
            </a:r>
            <a:r>
              <a:rPr lang="en-US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70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Covalent Compounds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Slightly different rules</a:t>
            </a:r>
          </a:p>
          <a:p>
            <a:r>
              <a:rPr lang="en-US" dirty="0" smtClean="0"/>
              <a:t>Name the elements from left to right on the periodic table (ex: name carbon before oxygen)</a:t>
            </a:r>
          </a:p>
          <a:p>
            <a:r>
              <a:rPr lang="en-US" dirty="0" smtClean="0"/>
              <a:t>The second element named will end in –</a:t>
            </a:r>
            <a:r>
              <a:rPr lang="en-US" i="1" dirty="0" smtClean="0"/>
              <a:t>ide </a:t>
            </a:r>
            <a:r>
              <a:rPr lang="en-US" dirty="0" smtClean="0"/>
              <a:t>(just like in ionic compounds)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prefixes </a:t>
            </a:r>
            <a:r>
              <a:rPr lang="en-US" dirty="0" smtClean="0"/>
              <a:t>to tell how many atoms of an element are in the compound</a:t>
            </a:r>
          </a:p>
          <a:p>
            <a:pPr lvl="1"/>
            <a:r>
              <a:rPr lang="en-US" dirty="0" smtClean="0"/>
              <a:t>Ex: Carbon dioxide = CO</a:t>
            </a:r>
            <a:r>
              <a:rPr lang="en-US" baseline="-25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4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Covalent Compounds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element:</a:t>
            </a:r>
          </a:p>
          <a:p>
            <a:pPr lvl="1"/>
            <a:r>
              <a:rPr lang="en-US" dirty="0" smtClean="0"/>
              <a:t>If there is just one in the compound, it does not need a prefix</a:t>
            </a:r>
          </a:p>
          <a:p>
            <a:r>
              <a:rPr lang="en-US" dirty="0" smtClean="0"/>
              <a:t>Second element:</a:t>
            </a:r>
          </a:p>
          <a:p>
            <a:pPr lvl="1"/>
            <a:r>
              <a:rPr lang="en-US" dirty="0" smtClean="0"/>
              <a:t>Numerical prefix before the name</a:t>
            </a:r>
          </a:p>
          <a:p>
            <a:pPr lvl="1"/>
            <a:r>
              <a:rPr lang="en-US" dirty="0" smtClean="0"/>
              <a:t>End the name in –</a:t>
            </a:r>
            <a:r>
              <a:rPr lang="en-US" i="1" dirty="0" smtClean="0"/>
              <a:t>ide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371600"/>
            <a:ext cx="3490919" cy="5303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210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= carbon dioxide</a:t>
            </a:r>
          </a:p>
          <a:p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r>
              <a:rPr lang="en-US" dirty="0" smtClean="0"/>
              <a:t> = </a:t>
            </a:r>
            <a:r>
              <a:rPr lang="en-US" dirty="0" err="1" smtClean="0"/>
              <a:t>dinitrogen</a:t>
            </a:r>
            <a:r>
              <a:rPr lang="en-US" dirty="0" smtClean="0"/>
              <a:t> tetroxide</a:t>
            </a:r>
          </a:p>
          <a:p>
            <a:r>
              <a:rPr lang="en-US" dirty="0" smtClean="0"/>
              <a:t>BF</a:t>
            </a:r>
            <a:r>
              <a:rPr lang="en-US" baseline="-25000" dirty="0" smtClean="0"/>
              <a:t>3 </a:t>
            </a:r>
            <a:r>
              <a:rPr lang="en-US" dirty="0" smtClean="0"/>
              <a:t>= boron </a:t>
            </a:r>
            <a:r>
              <a:rPr lang="en-US" dirty="0" err="1" smtClean="0"/>
              <a:t>trifluoride</a:t>
            </a:r>
            <a:endParaRPr lang="en-US" dirty="0" smtClean="0"/>
          </a:p>
          <a:p>
            <a:r>
              <a:rPr lang="en-US" dirty="0" smtClean="0"/>
              <a:t>CO = carbon monoxide</a:t>
            </a:r>
          </a:p>
          <a:p>
            <a:r>
              <a:rPr lang="en-US" dirty="0" smtClean="0"/>
              <a:t>Name the following compounds:</a:t>
            </a:r>
          </a:p>
          <a:p>
            <a:pPr lvl="1"/>
            <a:r>
              <a:rPr lang="en-US" dirty="0" smtClean="0"/>
              <a:t>SeO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SiI</a:t>
            </a:r>
            <a:r>
              <a:rPr lang="en-US" baseline="-25000" dirty="0" smtClean="0"/>
              <a:t>4</a:t>
            </a:r>
            <a:endParaRPr lang="en-US" dirty="0" smtClean="0"/>
          </a:p>
          <a:p>
            <a:pPr lvl="1"/>
            <a:r>
              <a:rPr lang="en-US" dirty="0" smtClean="0"/>
              <a:t>As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4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655" y="1600200"/>
            <a:ext cx="297569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Name the following ionic compounds.</a:t>
            </a:r>
          </a:p>
          <a:p>
            <a:pPr marL="914400" lvl="1" indent="-514350">
              <a:buAutoNum type="alphaLcParenR"/>
            </a:pPr>
            <a:r>
              <a:rPr lang="en-US" b="1" dirty="0" smtClean="0"/>
              <a:t>FeI</a:t>
            </a:r>
            <a:r>
              <a:rPr lang="en-US" b="1" baseline="-25000" dirty="0" smtClean="0"/>
              <a:t>2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/>
              <a:t>MnF</a:t>
            </a:r>
            <a:r>
              <a:rPr lang="en-US" b="1" baseline="-25000" dirty="0" smtClean="0"/>
              <a:t>3</a:t>
            </a:r>
            <a:endParaRPr lang="en-US" b="1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/>
              <a:t>CrCl</a:t>
            </a:r>
            <a:r>
              <a:rPr lang="en-US" b="1" baseline="-25000" dirty="0" smtClean="0"/>
              <a:t>2</a:t>
            </a:r>
            <a:endParaRPr lang="en-US" b="1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US" b="1" dirty="0" err="1" smtClean="0"/>
              <a:t>CuS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Find the charge of the </a:t>
            </a:r>
            <a:r>
              <a:rPr lang="en-US" b="1" dirty="0" err="1" smtClean="0"/>
              <a:t>cation</a:t>
            </a:r>
            <a:r>
              <a:rPr lang="en-US" b="1" dirty="0" smtClean="0"/>
              <a:t> in cadmium bromide, CdBr</a:t>
            </a:r>
            <a:r>
              <a:rPr lang="en-US" b="1" baseline="-25000" dirty="0" smtClean="0"/>
              <a:t>2</a:t>
            </a:r>
            <a:r>
              <a:rPr lang="en-US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Name the following covalent compounds: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/>
              <a:t>CO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/>
              <a:t>SO</a:t>
            </a:r>
            <a:r>
              <a:rPr lang="en-US" b="1" baseline="-25000" dirty="0" smtClean="0"/>
              <a:t>3</a:t>
            </a:r>
            <a:endParaRPr lang="en-US" b="1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/>
              <a:t>SCl</a:t>
            </a:r>
            <a:r>
              <a:rPr lang="en-US" b="1" baseline="-25000" dirty="0" smtClean="0"/>
              <a:t>4</a:t>
            </a:r>
            <a:endParaRPr lang="en-US" b="1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/>
              <a:t>P</a:t>
            </a:r>
            <a:r>
              <a:rPr lang="en-US" b="1" baseline="-25000" dirty="0" smtClean="0"/>
              <a:t>4</a:t>
            </a:r>
            <a:r>
              <a:rPr lang="en-US" b="1" dirty="0" smtClean="0"/>
              <a:t>O</a:t>
            </a:r>
            <a:r>
              <a:rPr lang="en-US" b="1" baseline="-25000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375730"/>
              </p:ext>
            </p:extLst>
          </p:nvPr>
        </p:nvGraphicFramePr>
        <p:xfrm>
          <a:off x="4800600" y="1447800"/>
          <a:ext cx="3657600" cy="5029202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</a:tblGrid>
              <a:tr h="746212">
                <a:tc>
                  <a:txBody>
                    <a:bodyPr/>
                    <a:lstStyle/>
                    <a:p>
                      <a:pPr algn="ctr" fontAlgn="t"/>
                      <a:r>
                        <a:rPr lang="en-US" b="1" i="0" dirty="0">
                          <a:effectLst/>
                        </a:rPr>
                        <a:t>Number of Atoms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i="0" dirty="0">
                          <a:effectLst/>
                        </a:rPr>
                        <a:t>Prefix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299"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 dirty="0">
                          <a:effectLst/>
                        </a:rPr>
                        <a:t>1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 dirty="0">
                          <a:effectLst/>
                        </a:rPr>
                        <a:t>mono-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299"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 dirty="0">
                          <a:effectLst/>
                        </a:rPr>
                        <a:t>2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 dirty="0">
                          <a:effectLst/>
                        </a:rPr>
                        <a:t>di-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299"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 dirty="0">
                          <a:effectLst/>
                        </a:rPr>
                        <a:t>3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 dirty="0">
                          <a:effectLst/>
                        </a:rPr>
                        <a:t>tri-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299"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>
                          <a:effectLst/>
                        </a:rPr>
                        <a:t>4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 dirty="0">
                          <a:effectLst/>
                        </a:rPr>
                        <a:t>tetra-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299"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>
                          <a:effectLst/>
                        </a:rPr>
                        <a:t>5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 dirty="0" err="1">
                          <a:effectLst/>
                        </a:rPr>
                        <a:t>penta</a:t>
                      </a:r>
                      <a:r>
                        <a:rPr lang="en-US" b="0" i="0" dirty="0">
                          <a:effectLst/>
                        </a:rPr>
                        <a:t>-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299"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>
                          <a:effectLst/>
                        </a:rPr>
                        <a:t>6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 dirty="0" err="1">
                          <a:effectLst/>
                        </a:rPr>
                        <a:t>hexa</a:t>
                      </a:r>
                      <a:r>
                        <a:rPr lang="en-US" b="0" i="0" dirty="0">
                          <a:effectLst/>
                        </a:rPr>
                        <a:t>-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299"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>
                          <a:effectLst/>
                        </a:rPr>
                        <a:t>7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 dirty="0" err="1">
                          <a:effectLst/>
                        </a:rPr>
                        <a:t>hepta</a:t>
                      </a:r>
                      <a:r>
                        <a:rPr lang="en-US" b="0" i="0" dirty="0">
                          <a:effectLst/>
                        </a:rPr>
                        <a:t>-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299"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>
                          <a:effectLst/>
                        </a:rPr>
                        <a:t>8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 dirty="0" err="1">
                          <a:effectLst/>
                        </a:rPr>
                        <a:t>octa</a:t>
                      </a:r>
                      <a:r>
                        <a:rPr lang="en-US" b="0" i="0" dirty="0">
                          <a:effectLst/>
                        </a:rPr>
                        <a:t>-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299"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>
                          <a:effectLst/>
                        </a:rPr>
                        <a:t>9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 dirty="0" err="1">
                          <a:effectLst/>
                        </a:rPr>
                        <a:t>nona</a:t>
                      </a:r>
                      <a:r>
                        <a:rPr lang="en-US" b="0" i="0" dirty="0">
                          <a:effectLst/>
                        </a:rPr>
                        <a:t>-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299"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>
                          <a:effectLst/>
                        </a:rPr>
                        <a:t>10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i="0" dirty="0" err="1">
                          <a:effectLst/>
                        </a:rPr>
                        <a:t>deca</a:t>
                      </a:r>
                      <a:r>
                        <a:rPr lang="en-US" b="0" i="0" dirty="0">
                          <a:effectLst/>
                        </a:rPr>
                        <a:t>-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9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8539</TotalTime>
  <Words>260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Compound Formulas and Names</vt:lpstr>
      <vt:lpstr>Ionic Compounds</vt:lpstr>
      <vt:lpstr>Naming Ionic Compounds</vt:lpstr>
      <vt:lpstr>Practice</vt:lpstr>
      <vt:lpstr>Covalent Compounds</vt:lpstr>
      <vt:lpstr>Covalent Compounds</vt:lpstr>
      <vt:lpstr>Examples</vt:lpstr>
      <vt:lpstr>Review Questions</vt:lpstr>
    </vt:vector>
  </TitlesOfParts>
  <Company>GCSSD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 Formulas and Names</dc:title>
  <dc:creator>Laura B. Finley</dc:creator>
  <cp:lastModifiedBy>Rebecca Bowers</cp:lastModifiedBy>
  <cp:revision>18</cp:revision>
  <dcterms:created xsi:type="dcterms:W3CDTF">2012-11-01T00:29:59Z</dcterms:created>
  <dcterms:modified xsi:type="dcterms:W3CDTF">2017-04-03T15:29:02Z</dcterms:modified>
</cp:coreProperties>
</file>