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60" r:id="rId4"/>
    <p:sldId id="258" r:id="rId5"/>
    <p:sldId id="267" r:id="rId6"/>
    <p:sldId id="266" r:id="rId7"/>
    <p:sldId id="259" r:id="rId8"/>
    <p:sldId id="261" r:id="rId9"/>
    <p:sldId id="265" r:id="rId10"/>
    <p:sldId id="262" r:id="rId11"/>
    <p:sldId id="269" r:id="rId12"/>
    <p:sldId id="273" r:id="rId13"/>
    <p:sldId id="268" r:id="rId14"/>
    <p:sldId id="263" r:id="rId15"/>
    <p:sldId id="264" r:id="rId16"/>
    <p:sldId id="279" r:id="rId17"/>
    <p:sldId id="270" r:id="rId18"/>
    <p:sldId id="278" r:id="rId19"/>
    <p:sldId id="271" r:id="rId20"/>
    <p:sldId id="272" r:id="rId21"/>
    <p:sldId id="275" r:id="rId22"/>
    <p:sldId id="27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1B9E-E12C-486E-8363-3F75DF18EC8A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A867E-BE2C-4432-BB1B-AA763DC3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8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4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5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4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7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6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CEDD-3C71-4386-B6D4-C4B03111374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5F72-7C99-422C-8FDF-EB513083F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5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SZZQchTWc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eVv3TpaQ2-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MJZeZvDxcx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O244P1e9Q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Chemical Bonding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Made from a positive and a negative ion (such as Na⁺ and </a:t>
            </a:r>
            <a:r>
              <a:rPr lang="en-US" dirty="0" err="1" smtClean="0"/>
              <a:t>Cl</a:t>
            </a:r>
            <a:r>
              <a:rPr lang="en-US" dirty="0" smtClean="0"/>
              <a:t>⁻)</a:t>
            </a:r>
          </a:p>
          <a:p>
            <a:pPr lvl="1"/>
            <a:r>
              <a:rPr lang="en-US" dirty="0" smtClean="0"/>
              <a:t>The overall charge is neutral!</a:t>
            </a:r>
          </a:p>
          <a:p>
            <a:r>
              <a:rPr lang="en-US" dirty="0" smtClean="0"/>
              <a:t>Conduct electricity when melted or dissolved in water</a:t>
            </a:r>
          </a:p>
          <a:p>
            <a:pPr lvl="1"/>
            <a:r>
              <a:rPr lang="en-US" dirty="0" smtClean="0"/>
              <a:t>Ions in the liquid state can move more freely</a:t>
            </a:r>
          </a:p>
          <a:p>
            <a:r>
              <a:rPr lang="en-US" sz="3500" dirty="0" smtClean="0"/>
              <a:t>High melting and boiling points</a:t>
            </a:r>
          </a:p>
          <a:p>
            <a:r>
              <a:rPr lang="en-US" sz="3500" dirty="0" smtClean="0"/>
              <a:t>Usually solid at room temperature</a:t>
            </a:r>
          </a:p>
          <a:p>
            <a:r>
              <a:rPr lang="en-US" sz="3500" dirty="0" smtClean="0"/>
              <a:t>Strongest bonds!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71" y="3348445"/>
            <a:ext cx="125486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finleyl\AppData\Local\Microsoft\Windows\Temporary Internet Files\Content.IE5\OUM9G32A\MC9001403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99" y="4720045"/>
            <a:ext cx="21853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1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For each of the following:</a:t>
            </a:r>
          </a:p>
          <a:p>
            <a:pPr lvl="1"/>
            <a:r>
              <a:rPr lang="en-US" dirty="0"/>
              <a:t> Draw Lewis dot structure</a:t>
            </a:r>
          </a:p>
          <a:p>
            <a:pPr lvl="1"/>
            <a:r>
              <a:rPr lang="en-US" dirty="0" smtClean="0"/>
              <a:t> Oxidation </a:t>
            </a:r>
            <a:r>
              <a:rPr lang="en-US" dirty="0"/>
              <a:t>numbers</a:t>
            </a:r>
          </a:p>
          <a:p>
            <a:pPr lvl="1"/>
            <a:r>
              <a:rPr lang="en-US" dirty="0" smtClean="0"/>
              <a:t> Show </a:t>
            </a:r>
            <a:r>
              <a:rPr lang="en-US" dirty="0"/>
              <a:t>electron </a:t>
            </a:r>
            <a:r>
              <a:rPr lang="en-US" dirty="0" smtClean="0"/>
              <a:t>transfer</a:t>
            </a:r>
          </a:p>
          <a:p>
            <a:pPr lvl="1"/>
            <a:r>
              <a:rPr lang="en-US" dirty="0" smtClean="0"/>
              <a:t>Write the formula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Magnesium </a:t>
            </a:r>
            <a:r>
              <a:rPr lang="en-US" dirty="0" smtClean="0"/>
              <a:t>+ Oxygen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Lithium + Fluorine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Calcium + Oxygen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Magnesium + </a:t>
            </a:r>
            <a:r>
              <a:rPr lang="en-US" dirty="0" smtClean="0"/>
              <a:t>Chlorine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6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900" y="1676400"/>
            <a:ext cx="7696200" cy="472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1905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Element Name and Symbol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4038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Bohr 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791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Lewis Dot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2884438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reactive because….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My oxidation number is…..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90500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Can Bond With… </a:t>
            </a:r>
          </a:p>
          <a:p>
            <a:r>
              <a:rPr lang="en-US" dirty="0" smtClean="0"/>
              <a:t>(List and draw Lewis dot structures for bonds with 4 different elements)</a:t>
            </a:r>
          </a:p>
        </p:txBody>
      </p:sp>
      <p:sp>
        <p:nvSpPr>
          <p:cNvPr id="13" name="Oval 12"/>
          <p:cNvSpPr/>
          <p:nvPr/>
        </p:nvSpPr>
        <p:spPr>
          <a:xfrm>
            <a:off x="1723208" y="2643664"/>
            <a:ext cx="1096191" cy="10901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52203" y="2764051"/>
            <a:ext cx="838200" cy="84936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3600" y="3048000"/>
            <a:ext cx="266700" cy="3343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4813489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Ex</a:t>
            </a:r>
            <a:endParaRPr lang="en-US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9408" y="4523984"/>
            <a:ext cx="68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Calibri"/>
              </a:rPr>
              <a:t>•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4932220"/>
            <a:ext cx="50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Calibri"/>
              </a:rPr>
              <a:t>•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40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Leave…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one thing you learned today?</a:t>
            </a:r>
          </a:p>
          <a:p>
            <a:r>
              <a:rPr lang="en-US" dirty="0" smtClean="0"/>
              <a:t>What is one question you still have?</a:t>
            </a:r>
          </a:p>
          <a:p>
            <a:r>
              <a:rPr lang="en-US" dirty="0" smtClean="0"/>
              <a:t>What is one thing you already know (or can predict) about </a:t>
            </a:r>
            <a:r>
              <a:rPr lang="en-US" b="1" dirty="0" smtClean="0"/>
              <a:t>covalent </a:t>
            </a:r>
            <a:r>
              <a:rPr lang="en-US" dirty="0" smtClean="0"/>
              <a:t>bonding?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by atoms sharing electrons</a:t>
            </a:r>
          </a:p>
          <a:p>
            <a:r>
              <a:rPr lang="en-US" dirty="0" smtClean="0"/>
              <a:t>Usually formed between nonmetals</a:t>
            </a:r>
          </a:p>
          <a:p>
            <a:r>
              <a:rPr lang="en-US" dirty="0" smtClean="0"/>
              <a:t>Weaker than ionic bonds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16324" r="29886" b="27600"/>
          <a:stretch/>
        </p:blipFill>
        <p:spPr bwMode="auto">
          <a:xfrm>
            <a:off x="3161209" y="3581400"/>
            <a:ext cx="296517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Low</a:t>
            </a:r>
            <a:r>
              <a:rPr lang="en-US" dirty="0" smtClean="0"/>
              <a:t> melting and boiling points</a:t>
            </a:r>
          </a:p>
          <a:p>
            <a:r>
              <a:rPr lang="en-US" dirty="0" smtClean="0"/>
              <a:t>Do not conduct electricity</a:t>
            </a:r>
          </a:p>
          <a:p>
            <a:r>
              <a:rPr lang="en-US" dirty="0" smtClean="0"/>
              <a:t>Can be solid, liquid, or gas</a:t>
            </a:r>
          </a:p>
          <a:p>
            <a:r>
              <a:rPr lang="en-US" dirty="0" smtClean="0"/>
              <a:t>Can share more than one pair of electrons</a:t>
            </a:r>
          </a:p>
          <a:p>
            <a:pPr lvl="1"/>
            <a:r>
              <a:rPr lang="en-US" dirty="0" smtClean="0"/>
              <a:t>Double or triple bond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09160"/>
            <a:ext cx="201168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22928"/>
            <a:ext cx="2547411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5"/>
          <a:stretch/>
        </p:blipFill>
        <p:spPr bwMode="auto">
          <a:xfrm>
            <a:off x="6664234" y="4800600"/>
            <a:ext cx="2403367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50" y="4152900"/>
            <a:ext cx="2662517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Drawing Covalent Bonds and writing their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4 steps to success!!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the Lewis Dot structure for the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Pair up unpaired electrons by circling them – adding more elements if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Redraw the structural formula with lines to represent bonds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Count the number of each type of element and write the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</a:t>
            </a:r>
            <a:r>
              <a:rPr lang="en-US" dirty="0" smtClean="0"/>
              <a:t>Practice -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Hydrogen and Hydrogen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Chlorine and Chlorine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Chlorine and Hydrogen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Hydrogen and Oxygen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Nitrogen and Hydrogen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Carbon and Hydrogen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Oxygen and Oxygen</a:t>
            </a:r>
          </a:p>
          <a:p>
            <a:endParaRPr lang="en-US" sz="123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 and Br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 and </a:t>
            </a:r>
            <a:r>
              <a:rPr lang="en-US" dirty="0" err="1" smtClean="0"/>
              <a:t>Cl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 and 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 and </a:t>
            </a:r>
            <a:r>
              <a:rPr lang="en-US" dirty="0" err="1" smtClean="0"/>
              <a:t>Cl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 and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Metallic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Bonds between metal atoms</a:t>
            </a:r>
          </a:p>
          <a:p>
            <a:r>
              <a:rPr lang="en-US" dirty="0" smtClean="0"/>
              <a:t>Attraction between nucleus of one atom and the electrons of nearby atoms</a:t>
            </a:r>
          </a:p>
          <a:p>
            <a:r>
              <a:rPr lang="en-US" dirty="0" smtClean="0"/>
              <a:t>Energy levels overlap so electrons move freely between atoms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51" y="4267200"/>
            <a:ext cx="2827899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4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bonds hold atoms together to make </a:t>
            </a:r>
            <a:r>
              <a:rPr lang="en-US" b="1" dirty="0" smtClean="0"/>
              <a:t>compounds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63440"/>
            <a:ext cx="1793885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4" y="4114800"/>
            <a:ext cx="190282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97927"/>
            <a:ext cx="24384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1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Polyatomic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atoms that have a charge.</a:t>
            </a:r>
          </a:p>
          <a:p>
            <a:r>
              <a:rPr lang="en-US" dirty="0" smtClean="0"/>
              <a:t>Contain </a:t>
            </a:r>
            <a:r>
              <a:rPr lang="en-US" dirty="0" smtClean="0"/>
              <a:t>both ionic and covalent bonds</a:t>
            </a:r>
          </a:p>
          <a:p>
            <a:r>
              <a:rPr lang="en-US" dirty="0" smtClean="0"/>
              <a:t>Have a positive or negative charge overall</a:t>
            </a:r>
          </a:p>
          <a:p>
            <a:pPr lvl="1"/>
            <a:r>
              <a:rPr lang="en-US" dirty="0" smtClean="0"/>
              <a:t>Example: baking soda (NaHCO</a:t>
            </a:r>
            <a:r>
              <a:rPr lang="en-US" baseline="-25000" dirty="0" smtClean="0"/>
              <a:t>3</a:t>
            </a:r>
            <a:r>
              <a:rPr lang="en-US" dirty="0" smtClean="0"/>
              <a:t>) is made from a bond between Na and a polyatomic ion (HCO</a:t>
            </a:r>
            <a:r>
              <a:rPr lang="en-US" baseline="-25000" dirty="0" smtClean="0"/>
              <a:t>3</a:t>
            </a:r>
            <a:r>
              <a:rPr lang="en-US" dirty="0" smtClean="0"/>
              <a:t>-)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6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Macromolecules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aka </a:t>
            </a:r>
            <a:r>
              <a:rPr lang="en-US" dirty="0" smtClean="0">
                <a:hlinkClick r:id="rId2"/>
              </a:rPr>
              <a:t>Biomolecules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Organic compounds</a:t>
            </a:r>
          </a:p>
          <a:p>
            <a:pPr lvl="1"/>
            <a:r>
              <a:rPr lang="en-US" sz="3200" dirty="0" smtClean="0"/>
              <a:t>Contain carbon</a:t>
            </a:r>
          </a:p>
          <a:p>
            <a:pPr lvl="1"/>
            <a:r>
              <a:rPr lang="en-US" sz="3200" dirty="0" smtClean="0"/>
              <a:t>Building blocks of life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Carbohydrates (sugars)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Lipids (fats/oils)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Proteins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Nucleic acids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35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following bonds as either ionic or covalent, draw the Lewis dot structures, and write the oxidation number (if applicable).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H </a:t>
            </a:r>
            <a:r>
              <a:rPr lang="en-US" dirty="0" smtClean="0"/>
              <a:t>and 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K and 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Li and </a:t>
            </a:r>
            <a:r>
              <a:rPr lang="en-US" dirty="0" smtClean="0"/>
              <a:t>F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Name 3 types of bonds and note which type of molecule comprises each (metals or nonmetals)</a:t>
            </a: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List the </a:t>
            </a:r>
            <a:r>
              <a:rPr lang="en-US" smtClean="0"/>
              <a:t>4 biomolecules.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8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79" y="28433"/>
            <a:ext cx="8229600" cy="1143000"/>
          </a:xfrm>
        </p:spPr>
        <p:txBody>
          <a:bodyPr/>
          <a:lstStyle/>
          <a:p>
            <a:r>
              <a:rPr lang="en-US" dirty="0" smtClean="0"/>
              <a:t>Why do Bonds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79" y="1143000"/>
            <a:ext cx="8229600" cy="4525963"/>
          </a:xfrm>
        </p:spPr>
        <p:txBody>
          <a:bodyPr/>
          <a:lstStyle/>
          <a:p>
            <a:r>
              <a:rPr lang="en-US" dirty="0" smtClean="0"/>
              <a:t>Atoms want to have full outer shells</a:t>
            </a:r>
          </a:p>
          <a:p>
            <a:r>
              <a:rPr lang="en-US" dirty="0" smtClean="0"/>
              <a:t>When atoms bond, each atom has a full energy level of valence electrons (just like the noble gases)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79" y="3236794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5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400" dirty="0" smtClean="0"/>
              <a:t>Two main types of bonding</a:t>
            </a:r>
          </a:p>
          <a:p>
            <a:pPr lvl="1"/>
            <a:r>
              <a:rPr lang="en-US" sz="4400" dirty="0" smtClean="0"/>
              <a:t>Ionic</a:t>
            </a:r>
          </a:p>
          <a:p>
            <a:pPr lvl="1"/>
            <a:r>
              <a:rPr lang="en-US" sz="4400" dirty="0" smtClean="0"/>
              <a:t>Covalent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765501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some things you remember about chemical bonding?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72" y="381000"/>
            <a:ext cx="4871857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group(s) do you think will lose electrons? Will this make them positive or negative?</a:t>
            </a:r>
          </a:p>
          <a:p>
            <a:r>
              <a:rPr lang="en-US" dirty="0" smtClean="0"/>
              <a:t>Which group(s) do you think will gain electrons? Will this make them positive or negative?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Atoms of metals tend to lose electrons to form positive ions</a:t>
            </a:r>
          </a:p>
          <a:p>
            <a:r>
              <a:rPr lang="en-US" dirty="0" smtClean="0"/>
              <a:t>Nonmetals tend to gain electrons and form negative ions</a:t>
            </a:r>
          </a:p>
          <a:p>
            <a:r>
              <a:rPr lang="en-US" b="1" dirty="0" smtClean="0"/>
              <a:t>Ionic bonds </a:t>
            </a:r>
            <a:r>
              <a:rPr lang="en-US" dirty="0" smtClean="0"/>
              <a:t>form when one atom gives electron(s) to another atom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r="19450"/>
          <a:stretch/>
        </p:blipFill>
        <p:spPr bwMode="auto">
          <a:xfrm>
            <a:off x="4745425" y="1600200"/>
            <a:ext cx="400445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Table salt (</a:t>
            </a:r>
            <a:r>
              <a:rPr lang="en-US" dirty="0" err="1" smtClean="0"/>
              <a:t>NaCl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3779"/>
            <a:ext cx="8763112" cy="361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oxidation number </a:t>
            </a:r>
            <a:r>
              <a:rPr lang="en-US" dirty="0" smtClean="0"/>
              <a:t>is equal to the </a:t>
            </a:r>
            <a:r>
              <a:rPr lang="en-US" b="1" i="1" u="sng" dirty="0" smtClean="0"/>
              <a:t>charge</a:t>
            </a:r>
            <a:r>
              <a:rPr lang="en-US" dirty="0" smtClean="0"/>
              <a:t> of an atom after it has gained or lost electron(s)</a:t>
            </a:r>
          </a:p>
          <a:p>
            <a:r>
              <a:rPr lang="en-US" dirty="0" smtClean="0"/>
              <a:t>For example, we saw sodium (Na) lose an electron. The </a:t>
            </a:r>
            <a:r>
              <a:rPr lang="en-US" b="1" dirty="0" smtClean="0"/>
              <a:t>oxidation number </a:t>
            </a:r>
            <a:r>
              <a:rPr lang="en-US" dirty="0" smtClean="0"/>
              <a:t>would be +1.</a:t>
            </a:r>
          </a:p>
          <a:p>
            <a:r>
              <a:rPr lang="en-US" dirty="0" smtClean="0"/>
              <a:t>Chlorine gained an electron. What would be its oxidation number?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16966</TotalTime>
  <Words>663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Chemical Bonding</vt:lpstr>
      <vt:lpstr>Chemical Bonds</vt:lpstr>
      <vt:lpstr>Why do Bonds Form?</vt:lpstr>
      <vt:lpstr>Types of Bonds</vt:lpstr>
      <vt:lpstr>PowerPoint Presentation</vt:lpstr>
      <vt:lpstr>Ionic bonding</vt:lpstr>
      <vt:lpstr>Ionic Bonds</vt:lpstr>
      <vt:lpstr>Ionic Bond</vt:lpstr>
      <vt:lpstr>Oxidation Numbers</vt:lpstr>
      <vt:lpstr>Characteristics of Ionic Compounds</vt:lpstr>
      <vt:lpstr>Practice</vt:lpstr>
      <vt:lpstr>Poster</vt:lpstr>
      <vt:lpstr>Before You Leave…</vt:lpstr>
      <vt:lpstr>Covalent Bonds</vt:lpstr>
      <vt:lpstr>Characteristics of Covalent Bonds</vt:lpstr>
      <vt:lpstr>Drawing Covalent Bonds and writing their formula</vt:lpstr>
      <vt:lpstr>Covalent Practice - together</vt:lpstr>
      <vt:lpstr>Independent Practice</vt:lpstr>
      <vt:lpstr>Metallic Bonds</vt:lpstr>
      <vt:lpstr>Polyatomic Ions</vt:lpstr>
      <vt:lpstr>Macromolecules (aka Biomolecules)</vt:lpstr>
      <vt:lpstr>Quick Review</vt:lpstr>
    </vt:vector>
  </TitlesOfParts>
  <Company>GCSSD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</dc:title>
  <dc:creator>Laura B. Finley</dc:creator>
  <cp:lastModifiedBy>Rebecca Bowers</cp:lastModifiedBy>
  <cp:revision>55</cp:revision>
  <cp:lastPrinted>2013-10-28T15:51:32Z</cp:lastPrinted>
  <dcterms:created xsi:type="dcterms:W3CDTF">2012-10-27T23:46:48Z</dcterms:created>
  <dcterms:modified xsi:type="dcterms:W3CDTF">2017-04-03T19:16:49Z</dcterms:modified>
</cp:coreProperties>
</file>